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3" r:id="rId3"/>
    <p:sldId id="276" r:id="rId4"/>
    <p:sldId id="291" r:id="rId5"/>
    <p:sldId id="38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1423" autoAdjust="0"/>
  </p:normalViewPr>
  <p:slideViewPr>
    <p:cSldViewPr snapToGrid="0">
      <p:cViewPr varScale="1">
        <p:scale>
          <a:sx n="66" d="100"/>
          <a:sy n="66" d="100"/>
        </p:scale>
        <p:origin x="900" y="72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3/29/2021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diagram can be basic drawing or you can find an image that demonstrates</a:t>
            </a:r>
            <a:r>
              <a:rPr lang="en-GB" baseline="0" dirty="0"/>
              <a:t> this.</a:t>
            </a:r>
          </a:p>
          <a:p>
            <a:r>
              <a:rPr lang="en-GB" baseline="0" dirty="0"/>
              <a:t>https://www.youtube.com/watch?v=Ed7AFAzB8PM&amp;list=PLCiOXwirraUAEhj4TUjMxYm4593B2dUPF&amp;index=21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49394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https://www.youtube.com/watch?v=Ed7AFAzB8PM&amp;list=PLCiOXwirraUAEhj4TUjMxYm4593B2dUPF&amp;index=21</a:t>
            </a:r>
          </a:p>
          <a:p>
            <a:r>
              <a:rPr lang="en-GB" dirty="0"/>
              <a:t>For the diagram – search for sound wave sampling chart in Google</a:t>
            </a:r>
            <a:r>
              <a:rPr lang="en-GB" baseline="0" dirty="0"/>
              <a:t> images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25736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58917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dirty="0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DT2:</a:t>
            </a:r>
          </a:p>
          <a:p>
            <a:r>
              <a:rPr lang="en-US" noProof="1"/>
              <a:t>Digital sound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4" r="10984"/>
          <a:stretch>
            <a:fillRect/>
          </a:stretch>
        </p:blipFill>
        <p:spPr/>
      </p:pic>
      <p:sp>
        <p:nvSpPr>
          <p:cNvPr id="9" name="Rectangle 8"/>
          <p:cNvSpPr/>
          <p:nvPr/>
        </p:nvSpPr>
        <p:spPr>
          <a:xfrm>
            <a:off x="157164" y="68170"/>
            <a:ext cx="4972050" cy="1358947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Name:……………………………….........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Class: ………………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Date: …………….....</a:t>
            </a:r>
          </a:p>
        </p:txBody>
      </p:sp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92908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How is sound stored in digital form?</a:t>
            </a:r>
          </a:p>
        </p:txBody>
      </p:sp>
      <p:sp>
        <p:nvSpPr>
          <p:cNvPr id="6" name="Rectangle 5"/>
          <p:cNvSpPr/>
          <p:nvPr/>
        </p:nvSpPr>
        <p:spPr>
          <a:xfrm>
            <a:off x="223521" y="834719"/>
            <a:ext cx="5896133" cy="36543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Draw a diagram to demonstrate the conversion process.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295869" y="1555702"/>
            <a:ext cx="5719920" cy="257338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521" y="1453724"/>
            <a:ext cx="5896133" cy="467561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295868" y="834719"/>
            <a:ext cx="5719920" cy="619006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Explain how sound is stored in digital form by using the keywords from the bank below.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244011"/>
              </p:ext>
            </p:extLst>
          </p:nvPr>
        </p:nvGraphicFramePr>
        <p:xfrm>
          <a:off x="6295868" y="4275138"/>
          <a:ext cx="5734207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34207">
                  <a:extLst>
                    <a:ext uri="{9D8B030D-6E8A-4147-A177-3AD203B41FA5}">
                      <a16:colId xmlns:a16="http://schemas.microsoft.com/office/drawing/2014/main" val="11946225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Digital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217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Samples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8018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Binary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4235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Analogue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9772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Sound waves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06831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7644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Sampling</a:t>
            </a:r>
          </a:p>
        </p:txBody>
      </p:sp>
      <p:sp>
        <p:nvSpPr>
          <p:cNvPr id="6" name="Rectangle 5"/>
          <p:cNvSpPr/>
          <p:nvPr/>
        </p:nvSpPr>
        <p:spPr>
          <a:xfrm>
            <a:off x="223521" y="834719"/>
            <a:ext cx="5896133" cy="36543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Draw a chart that demonstrates how samples are recorded.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295869" y="1527127"/>
            <a:ext cx="5719920" cy="257338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3521" y="1453724"/>
            <a:ext cx="5896133" cy="467561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295868" y="834719"/>
            <a:ext cx="5719920" cy="619006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Describe the characteristics of sample rate and bit depth using the keywords below to help you.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929004"/>
              </p:ext>
            </p:extLst>
          </p:nvPr>
        </p:nvGraphicFramePr>
        <p:xfrm>
          <a:off x="6295868" y="4275138"/>
          <a:ext cx="5734207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34207">
                  <a:extLst>
                    <a:ext uri="{9D8B030D-6E8A-4147-A177-3AD203B41FA5}">
                      <a16:colId xmlns:a16="http://schemas.microsoft.com/office/drawing/2014/main" val="11946225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Quality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217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Detail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8018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Frequency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42351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Size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97727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j-lt"/>
                        </a:rPr>
                        <a:t>Increase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06831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7428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File Formats - 	Sound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275768" y="893833"/>
          <a:ext cx="11669490" cy="27607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03089">
                  <a:extLst>
                    <a:ext uri="{9D8B030D-6E8A-4147-A177-3AD203B41FA5}">
                      <a16:colId xmlns:a16="http://schemas.microsoft.com/office/drawing/2014/main" val="2180488054"/>
                    </a:ext>
                  </a:extLst>
                </a:gridCol>
                <a:gridCol w="3846286">
                  <a:extLst>
                    <a:ext uri="{9D8B030D-6E8A-4147-A177-3AD203B41FA5}">
                      <a16:colId xmlns:a16="http://schemas.microsoft.com/office/drawing/2014/main" val="3058647551"/>
                    </a:ext>
                  </a:extLst>
                </a:gridCol>
                <a:gridCol w="776514">
                  <a:extLst>
                    <a:ext uri="{9D8B030D-6E8A-4147-A177-3AD203B41FA5}">
                      <a16:colId xmlns:a16="http://schemas.microsoft.com/office/drawing/2014/main" val="57623499"/>
                    </a:ext>
                  </a:extLst>
                </a:gridCol>
                <a:gridCol w="776514">
                  <a:extLst>
                    <a:ext uri="{9D8B030D-6E8A-4147-A177-3AD203B41FA5}">
                      <a16:colId xmlns:a16="http://schemas.microsoft.com/office/drawing/2014/main" val="694956237"/>
                    </a:ext>
                  </a:extLst>
                </a:gridCol>
                <a:gridCol w="740229">
                  <a:extLst>
                    <a:ext uri="{9D8B030D-6E8A-4147-A177-3AD203B41FA5}">
                      <a16:colId xmlns:a16="http://schemas.microsoft.com/office/drawing/2014/main" val="4188403876"/>
                    </a:ext>
                  </a:extLst>
                </a:gridCol>
                <a:gridCol w="740229">
                  <a:extLst>
                    <a:ext uri="{9D8B030D-6E8A-4147-A177-3AD203B41FA5}">
                      <a16:colId xmlns:a16="http://schemas.microsoft.com/office/drawing/2014/main" val="2227715016"/>
                    </a:ext>
                  </a:extLst>
                </a:gridCol>
                <a:gridCol w="3686629">
                  <a:extLst>
                    <a:ext uri="{9D8B030D-6E8A-4147-A177-3AD203B41FA5}">
                      <a16:colId xmlns:a16="http://schemas.microsoft.com/office/drawing/2014/main" val="3110011459"/>
                    </a:ext>
                  </a:extLst>
                </a:gridCol>
              </a:tblGrid>
              <a:tr h="690185">
                <a:tc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Format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What is this used for?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Quality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Size of file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Extra pros and/or cons.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62826"/>
                  </a:ext>
                </a:extLst>
              </a:tr>
              <a:tr h="690185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MP3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7143948"/>
                  </a:ext>
                </a:extLst>
              </a:tr>
              <a:tr h="690185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WAV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590595"/>
                  </a:ext>
                </a:extLst>
              </a:tr>
              <a:tr h="690185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FLAC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8656344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6154056" y="219413"/>
          <a:ext cx="5791201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82058">
                  <a:extLst>
                    <a:ext uri="{9D8B030D-6E8A-4147-A177-3AD203B41FA5}">
                      <a16:colId xmlns:a16="http://schemas.microsoft.com/office/drawing/2014/main" val="1085469856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1093494544"/>
                    </a:ext>
                  </a:extLst>
                </a:gridCol>
                <a:gridCol w="696686">
                  <a:extLst>
                    <a:ext uri="{9D8B030D-6E8A-4147-A177-3AD203B41FA5}">
                      <a16:colId xmlns:a16="http://schemas.microsoft.com/office/drawing/2014/main" val="569137358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val="1420020188"/>
                    </a:ext>
                  </a:extLst>
                </a:gridCol>
                <a:gridCol w="633911">
                  <a:extLst>
                    <a:ext uri="{9D8B030D-6E8A-4147-A177-3AD203B41FA5}">
                      <a16:colId xmlns:a16="http://schemas.microsoft.com/office/drawing/2014/main" val="689103946"/>
                    </a:ext>
                  </a:extLst>
                </a:gridCol>
                <a:gridCol w="599803">
                  <a:extLst>
                    <a:ext uri="{9D8B030D-6E8A-4147-A177-3AD203B41FA5}">
                      <a16:colId xmlns:a16="http://schemas.microsoft.com/office/drawing/2014/main" val="11310513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Quality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High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Low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File 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Low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High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2679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6181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202</Words>
  <Application>Microsoft Office PowerPoint</Application>
  <PresentationFormat>Widescreen</PresentationFormat>
  <Paragraphs>48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Lucida Sans Typewriter</vt:lpstr>
      <vt:lpstr>Times New Roman</vt:lpstr>
      <vt:lpstr>Tw Cen MT</vt:lpstr>
      <vt:lpstr>Office Theme</vt:lpstr>
      <vt:lpstr>WJEC Digital Technology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2021-03-29T05:18:53Z</dcterms:modified>
</cp:coreProperties>
</file>